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f58990ea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f58990ea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5929287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f5929287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f592928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f592928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f592928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f592928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592928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f592928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592928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592928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f592928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f592928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f5929287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f5929287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f592928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f592928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f5929287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f592928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f5929287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f5929287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f58990ea2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f58990ea2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f5929287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f5929287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5929287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f592928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f5929287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f592928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f5929287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f5929287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f58990ea2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f58990ea2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f58990ea2_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f58990ea2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f58990e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f58990e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f58990ea2_8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f58990ea2_8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f58990ea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f58990ea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f58990e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f58990e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f58990ea2_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f58990ea2_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f58990ea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f58990ea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f58990e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f58990e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f58990ea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f58990ea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f58990ea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f58990ea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f58990ea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f58990ea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f58990ea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f58990ea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f58990ea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f58990ea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f58990ea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f58990ea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f58990ea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f58990ea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f58990ea2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f58990ea2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f58990e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f58990e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f58990ea2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f58990ea2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f58990ea2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f58990ea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f58990ea2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f58990ea2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f58990ea2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f58990ea2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f58990ea2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f58990ea2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f58990ea2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f58990ea2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f58990ea2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f58990ea2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f58990ea2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f58990ea2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f58990ea2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f58990ea2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f58990ea2_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f58990ea2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f59292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f59292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f58990ea2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f58990ea2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f58990e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f58990e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f58990ea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f58990e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f58990ea2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f58990ea2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f58990ea2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f58990ea2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f58990ea2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f58990ea2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f58990ea2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f58990ea2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f58990ea2_1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f58990ea2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f58990ea2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f58990ea2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f58990ea2_1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f58990ea2_1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592928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592928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f58990ea2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f58990ea2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f58990ea2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f58990ea2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f58990ea2_1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f58990ea2_1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f58990ea2_1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f58990ea2_1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f58990ea2_1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f58990ea2_1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5f58990ea2_1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5f58990ea2_1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f58990ea2_1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f58990ea2_1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f58990ea2_1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f58990ea2_1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f58990ea2_1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f58990ea2_1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f58990ea2_1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5f58990ea2_1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f592928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f592928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f58990ea2_1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f58990ea2_1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f58990ea2_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f58990ea2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592928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592928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f592928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f592928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Relationship Id="rId6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00850" y="492150"/>
            <a:ext cx="6942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Library Management System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 OOP Project with C++ 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91050" y="2422225"/>
            <a:ext cx="59619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Course Teachers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Mr. Repon Islam  </a:t>
            </a:r>
            <a:r>
              <a:rPr lang="en" sz="1900">
                <a:solidFill>
                  <a:srgbClr val="999999"/>
                </a:solidFill>
              </a:rPr>
              <a:t>(Sir)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&amp;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Mr. Safin Ahmmed  </a:t>
            </a:r>
            <a:r>
              <a:rPr lang="en" sz="1900">
                <a:solidFill>
                  <a:srgbClr val="999999"/>
                </a:solidFill>
              </a:rPr>
              <a:t>(Sir)</a:t>
            </a:r>
            <a:endParaRPr sz="1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94"/>
            <a:ext cx="9144000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94"/>
            <a:ext cx="9144000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Md. Shifat Hasan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21 07 067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/>
        </p:nvSpPr>
        <p:spPr>
          <a:xfrm>
            <a:off x="1980300" y="337900"/>
            <a:ext cx="51834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My Complete Code is on </a:t>
            </a:r>
            <a:r>
              <a:rPr lang="en" sz="2500">
                <a:solidFill>
                  <a:srgbClr val="FF9900"/>
                </a:solidFill>
              </a:rPr>
              <a:t>GitHub</a:t>
            </a:r>
            <a:endParaRPr sz="25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</a:rPr>
              <a:t>https://github.com</a:t>
            </a:r>
            <a:r>
              <a:rPr lang="en" sz="1900">
                <a:solidFill>
                  <a:srgbClr val="FF0000"/>
                </a:solidFill>
              </a:rPr>
              <a:t>/</a:t>
            </a:r>
            <a:r>
              <a:rPr lang="en" sz="1900">
                <a:solidFill>
                  <a:srgbClr val="FF9900"/>
                </a:solidFill>
              </a:rPr>
              <a:t>ShifatHasanGNS</a:t>
            </a:r>
            <a:r>
              <a:rPr lang="en" sz="1900">
                <a:solidFill>
                  <a:srgbClr val="FF0000"/>
                </a:solidFill>
              </a:rPr>
              <a:t>/</a:t>
            </a:r>
            <a:r>
              <a:rPr lang="en" sz="1900">
                <a:solidFill>
                  <a:schemeClr val="dk1"/>
                </a:solidFill>
              </a:rPr>
              <a:t>2107067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</a:rPr>
              <a:t>Just showing:</a:t>
            </a:r>
            <a:endParaRPr sz="2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999999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Prototypes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Features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Outputs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656145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54" y="152400"/>
            <a:ext cx="58304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25" y="152400"/>
            <a:ext cx="72535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Prothom Ghosh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21 07 097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152400"/>
            <a:ext cx="757674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88" y="152400"/>
            <a:ext cx="76360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63" y="38100"/>
            <a:ext cx="5242478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38" y="152400"/>
            <a:ext cx="63059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7" y="122969"/>
            <a:ext cx="4141151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12" y="122970"/>
            <a:ext cx="3722576" cy="283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00" y="2546986"/>
            <a:ext cx="4141150" cy="24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174" y="3062674"/>
            <a:ext cx="3946057" cy="19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0" y="271000"/>
            <a:ext cx="5579450" cy="23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150" y="2145025"/>
            <a:ext cx="5379125" cy="27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5" y="152472"/>
            <a:ext cx="6407502" cy="2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300" y="2359725"/>
            <a:ext cx="5639952" cy="2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8" y="493375"/>
            <a:ext cx="4397349" cy="41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250" y="493388"/>
            <a:ext cx="4397349" cy="415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5" y="489113"/>
            <a:ext cx="4406375" cy="416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625" y="231700"/>
            <a:ext cx="4261950" cy="46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0" y="881425"/>
            <a:ext cx="4587300" cy="35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475" y="1036250"/>
            <a:ext cx="4211301" cy="30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1437825"/>
            <a:ext cx="5690277" cy="35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25" y="222125"/>
            <a:ext cx="5413075" cy="31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38" y="152400"/>
            <a:ext cx="707531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8" y="152400"/>
            <a:ext cx="4506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16" y="107175"/>
            <a:ext cx="3998602" cy="48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5" y="152400"/>
            <a:ext cx="4506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375" y="33688"/>
            <a:ext cx="3137126" cy="50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5" y="152400"/>
            <a:ext cx="4966996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246" y="75913"/>
            <a:ext cx="2992799" cy="49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6" y="482075"/>
            <a:ext cx="4356125" cy="41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522" y="482075"/>
            <a:ext cx="4356125" cy="41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0" y="142925"/>
            <a:ext cx="5306348" cy="40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200" y="900350"/>
            <a:ext cx="5306348" cy="406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25" y="152400"/>
            <a:ext cx="504335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3" y="152400"/>
            <a:ext cx="467305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765" y="152400"/>
            <a:ext cx="391773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1" y="459463"/>
            <a:ext cx="4536675" cy="422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166" y="459475"/>
            <a:ext cx="4403225" cy="42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3" y="97850"/>
            <a:ext cx="9062477" cy="48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Ankon Roy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21 07 113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00" y="152400"/>
            <a:ext cx="58695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50" y="152400"/>
            <a:ext cx="60363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00" y="152400"/>
            <a:ext cx="63708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038"/>
            <a:ext cx="8839199" cy="3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094525"/>
            <a:ext cx="8743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954850"/>
            <a:ext cx="9034850" cy="26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00" y="403538"/>
            <a:ext cx="7435325" cy="4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2" y="428900"/>
            <a:ext cx="7901175" cy="3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50" y="1133100"/>
            <a:ext cx="7074749" cy="24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0" y="1317513"/>
            <a:ext cx="8889400" cy="25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5201" cy="4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3" y="496338"/>
            <a:ext cx="8789976" cy="41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4500" cy="26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50" y="3081000"/>
            <a:ext cx="8034699" cy="1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7"/>
          <p:cNvPicPr preferRelativeResize="0"/>
          <p:nvPr/>
        </p:nvPicPr>
        <p:blipFill rotWithShape="1">
          <a:blip r:embed="rId3">
            <a:alphaModFix/>
          </a:blip>
          <a:srcRect b="0" l="0" r="34223" t="0"/>
          <a:stretch/>
        </p:blipFill>
        <p:spPr>
          <a:xfrm>
            <a:off x="152400" y="152400"/>
            <a:ext cx="3695350" cy="2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875" y="1196450"/>
            <a:ext cx="4993550" cy="38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9075" cy="2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975" y="3372175"/>
            <a:ext cx="5344175" cy="12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261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46" y="2398700"/>
            <a:ext cx="3895378" cy="2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1127" cy="27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3071125"/>
            <a:ext cx="7715538" cy="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8" y="4038000"/>
            <a:ext cx="7151102" cy="8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01294" cy="25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93750"/>
            <a:ext cx="7087600" cy="7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93672"/>
            <a:ext cx="7087600" cy="76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75" y="1005681"/>
            <a:ext cx="4431475" cy="2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